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0"/>
    <p:restoredTop sz="94652"/>
  </p:normalViewPr>
  <p:slideViewPr>
    <p:cSldViewPr snapToGrid="0" snapToObjects="1">
      <p:cViewPr>
        <p:scale>
          <a:sx n="40" d="100"/>
          <a:sy n="40" d="100"/>
        </p:scale>
        <p:origin x="648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05/05/2024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emf"/><Relationship Id="rId39" Type="http://schemas.openxmlformats.org/officeDocument/2006/relationships/image" Target="../media/image38.emf"/><Relationship Id="rId21" Type="http://schemas.openxmlformats.org/officeDocument/2006/relationships/image" Target="../media/image20.emf"/><Relationship Id="rId34" Type="http://schemas.openxmlformats.org/officeDocument/2006/relationships/image" Target="../media/image33.emf"/><Relationship Id="rId42" Type="http://schemas.openxmlformats.org/officeDocument/2006/relationships/image" Target="../media/image41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emf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png"/><Relationship Id="rId24" Type="http://schemas.openxmlformats.org/officeDocument/2006/relationships/image" Target="../media/image23.emf"/><Relationship Id="rId32" Type="http://schemas.openxmlformats.org/officeDocument/2006/relationships/image" Target="../media/image31.emf"/><Relationship Id="rId37" Type="http://schemas.openxmlformats.org/officeDocument/2006/relationships/image" Target="../media/image36.emf"/><Relationship Id="rId40" Type="http://schemas.openxmlformats.org/officeDocument/2006/relationships/image" Target="../media/image39.emf"/><Relationship Id="rId5" Type="http://schemas.openxmlformats.org/officeDocument/2006/relationships/image" Target="../media/image4.emf"/><Relationship Id="rId15" Type="http://schemas.openxmlformats.org/officeDocument/2006/relationships/image" Target="../media/image14.png"/><Relationship Id="rId23" Type="http://schemas.openxmlformats.org/officeDocument/2006/relationships/image" Target="../media/image22.emf"/><Relationship Id="rId28" Type="http://schemas.openxmlformats.org/officeDocument/2006/relationships/image" Target="../media/image27.emf"/><Relationship Id="rId36" Type="http://schemas.openxmlformats.org/officeDocument/2006/relationships/image" Target="../media/image35.emf"/><Relationship Id="rId10" Type="http://schemas.openxmlformats.org/officeDocument/2006/relationships/image" Target="../media/image9.emf"/><Relationship Id="rId19" Type="http://schemas.openxmlformats.org/officeDocument/2006/relationships/image" Target="../media/image18.png"/><Relationship Id="rId31" Type="http://schemas.openxmlformats.org/officeDocument/2006/relationships/image" Target="../media/image30.emf"/><Relationship Id="rId44" Type="http://schemas.openxmlformats.org/officeDocument/2006/relationships/image" Target="../media/image43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21.emf"/><Relationship Id="rId27" Type="http://schemas.openxmlformats.org/officeDocument/2006/relationships/image" Target="../media/image26.emf"/><Relationship Id="rId30" Type="http://schemas.openxmlformats.org/officeDocument/2006/relationships/image" Target="../media/image29.emf"/><Relationship Id="rId35" Type="http://schemas.openxmlformats.org/officeDocument/2006/relationships/image" Target="../media/image34.emf"/><Relationship Id="rId43" Type="http://schemas.openxmlformats.org/officeDocument/2006/relationships/image" Target="../media/image42.emf"/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emf"/><Relationship Id="rId33" Type="http://schemas.openxmlformats.org/officeDocument/2006/relationships/image" Target="../media/image32.emf"/><Relationship Id="rId38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roup 300">
            <a:extLst>
              <a:ext uri="{FF2B5EF4-FFF2-40B4-BE49-F238E27FC236}">
                <a16:creationId xmlns:a16="http://schemas.microsoft.com/office/drawing/2014/main" id="{86D89435-2558-A0AC-36B2-C73E82604D48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657E018-D660-812A-C5E9-E1AAE9A7A225}"/>
                    </a:ext>
                  </a:extLst>
                </p:cNvPr>
                <p:cNvSpPr txBox="1"/>
                <p:nvPr/>
              </p:nvSpPr>
              <p:spPr>
                <a:xfrm>
                  <a:off x="32079700" y="1586562"/>
                  <a:ext cx="50526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/>
                    <a:t>Y</a:t>
                  </a:r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AE32EB0-D629-04E8-4851-BD67ED361EA4}"/>
                      </a:ext>
                    </a:extLst>
                  </p:cNvPr>
                  <p:cNvSpPr txBox="1"/>
                  <p:nvPr/>
                </p:nvSpPr>
                <p:spPr>
                  <a:xfrm>
                    <a:off x="29245358" y="6457170"/>
                    <a:ext cx="90948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400" b="1" dirty="0" err="1"/>
                      <a:t>Cb</a:t>
                    </a:r>
                    <a:endParaRPr lang="en-US" sz="4400" b="1" dirty="0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BCB731F-4001-15E9-AAAC-835444E61A2C}"/>
                      </a:ext>
                    </a:extLst>
                  </p:cNvPr>
                  <p:cNvSpPr txBox="1"/>
                  <p:nvPr/>
                </p:nvSpPr>
                <p:spPr>
                  <a:xfrm>
                    <a:off x="32940079" y="6455944"/>
                    <a:ext cx="909482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4400" b="1" dirty="0"/>
                      <a:t>Cr</a:t>
                    </a:r>
                  </a:p>
                </p:txBody>
              </p:sp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subsampling</a:t>
              </a: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07A9172-4C05-89D2-6976-94351E0F7F77}"/>
                    </a:ext>
                  </a:extLst>
                </p:cNvPr>
                <p:cNvSpPr txBox="1"/>
                <p:nvPr/>
              </p:nvSpPr>
              <p:spPr>
                <a:xfrm>
                  <a:off x="36676500" y="2514720"/>
                  <a:ext cx="505267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/>
                    <a:t>Y</a:t>
                  </a:r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7544"/>
                <a:ext cx="5903882" cy="2622091"/>
                <a:chOff x="31345091" y="7137788"/>
                <a:chExt cx="5903882" cy="2622091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092250F-1221-9DD6-B059-0D054CCE5770}"/>
                    </a:ext>
                  </a:extLst>
                </p:cNvPr>
                <p:cNvSpPr txBox="1"/>
                <p:nvPr/>
              </p:nvSpPr>
              <p:spPr>
                <a:xfrm>
                  <a:off x="32265075" y="7137788"/>
                  <a:ext cx="9094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 err="1"/>
                    <a:t>Cb</a:t>
                  </a:r>
                  <a:endParaRPr lang="en-US" sz="4400" b="1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514248A-951B-6F3A-AFC4-9A14B9C18C7E}"/>
                    </a:ext>
                  </a:extLst>
                </p:cNvPr>
                <p:cNvSpPr txBox="1"/>
                <p:nvPr/>
              </p:nvSpPr>
              <p:spPr>
                <a:xfrm>
                  <a:off x="35419506" y="7137788"/>
                  <a:ext cx="90948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/>
                    <a:t>Cr</a:t>
                  </a:r>
                </a:p>
              </p:txBody>
            </p:sp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𝑪𝒃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𝑪𝒃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𝑪𝒃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𝑪𝒓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𝑪𝒓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091715" y="11563204"/>
              <a:ext cx="3154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Components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2209376" y="16335118"/>
              <a:ext cx="2934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Coefficients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51255</TotalTime>
  <Words>50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254</cp:revision>
  <dcterms:created xsi:type="dcterms:W3CDTF">2021-01-13T17:15:02Z</dcterms:created>
  <dcterms:modified xsi:type="dcterms:W3CDTF">2024-05-06T14:11:33Z</dcterms:modified>
</cp:coreProperties>
</file>